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0" r:id="rId4"/>
    <p:sldId id="272" r:id="rId5"/>
    <p:sldId id="271" r:id="rId6"/>
    <p:sldId id="273" r:id="rId7"/>
    <p:sldId id="259" r:id="rId8"/>
    <p:sldId id="260" r:id="rId9"/>
    <p:sldId id="261" r:id="rId10"/>
    <p:sldId id="262" r:id="rId11"/>
    <p:sldId id="263" r:id="rId12"/>
    <p:sldId id="266" r:id="rId13"/>
    <p:sldId id="275" r:id="rId14"/>
    <p:sldId id="276" r:id="rId15"/>
    <p:sldId id="277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>
      <p:cViewPr varScale="1">
        <p:scale>
          <a:sx n="79" d="100"/>
          <a:sy n="79" d="100"/>
        </p:scale>
        <p:origin x="3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9:47:57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0 119,'5'-5,"0"1,1 0,-1 1,1-1,0 1,0 1,0-1,9-2,57-13,-49 14,15-3,75-2,-73 7,62-10,-33-1,0 4,140-2,1794 14,-1073-5,7936 2,-8836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9:49:05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1,'9718'0,"-9695"0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9:49:05.9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1,'10215'0,"-10178"0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9:50:59.5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26,'921'0,"-882"2,45 8,27 1,446-10,-269-2,2153 1,-2369-4,94-15,32-3,337 19,-287 5,9358-2,-9579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6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7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2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7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1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5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6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6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8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1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6850743" cy="4412343"/>
          </a:xfrm>
          <a:prstGeom prst="rect">
            <a:avLst/>
          </a:prstGeom>
          <a:pattFill prst="lgGrid">
            <a:fgClr>
              <a:srgbClr val="0D568D"/>
            </a:fgClr>
            <a:bgClr>
              <a:srgbClr val="0B4877"/>
            </a:bgClr>
          </a:pattFill>
          <a:ln w="25400">
            <a:noFill/>
          </a:ln>
          <a:effectLst>
            <a:outerShdw dist="25400" dir="5400000" algn="t" rotWithShape="0">
              <a:srgbClr val="EF746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i="1" dirty="0">
                <a:solidFill>
                  <a:prstClr val="white"/>
                </a:solidFill>
              </a:rPr>
              <a:t>두루미 도서관</a:t>
            </a:r>
            <a:endParaRPr lang="en-US" altLang="ko-KR" sz="4400" b="1" i="1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50100" y="4383313"/>
            <a:ext cx="468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8632899" y="4466954"/>
            <a:ext cx="328808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최재봉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최정호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허민재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우상현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우정인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7" name="직선 연결선 96"/>
          <p:cNvCxnSpPr/>
          <p:nvPr/>
        </p:nvCxnSpPr>
        <p:spPr>
          <a:xfrm rot="18900000">
            <a:off x="7044660" y="4128754"/>
            <a:ext cx="72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▼ 열람실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311E37-692B-483C-A2F5-1F63D020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1" y="1317674"/>
            <a:ext cx="6199584" cy="27768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44F840-2A5A-4C9A-BFC6-1D1B2FE2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429" y="1507926"/>
            <a:ext cx="4725060" cy="2324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BB694C-5707-4E35-B513-0E597F4E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657" y="4522520"/>
            <a:ext cx="4943389" cy="1864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948692-F02B-42C6-B568-8EB879CCE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6" y="4522520"/>
            <a:ext cx="5382339" cy="18641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ADC53C-B4D9-4AC0-B54C-7D0273E60923}"/>
              </a:ext>
            </a:extLst>
          </p:cNvPr>
          <p:cNvSpPr/>
          <p:nvPr/>
        </p:nvSpPr>
        <p:spPr>
          <a:xfrm>
            <a:off x="6987111" y="1031959"/>
            <a:ext cx="24458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열람실 예약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9392425-4E01-4708-AE70-99E73D1A21E4}"/>
              </a:ext>
            </a:extLst>
          </p:cNvPr>
          <p:cNvSpPr/>
          <p:nvPr/>
        </p:nvSpPr>
        <p:spPr>
          <a:xfrm>
            <a:off x="6668380" y="2625001"/>
            <a:ext cx="329764" cy="14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5230193-D6A3-4C65-96EE-CE78531947D1}"/>
              </a:ext>
            </a:extLst>
          </p:cNvPr>
          <p:cNvSpPr/>
          <p:nvPr/>
        </p:nvSpPr>
        <p:spPr>
          <a:xfrm rot="5400000">
            <a:off x="9268077" y="4083977"/>
            <a:ext cx="329764" cy="14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8F152E-81A1-4977-9565-568DC2FD56A9}"/>
              </a:ext>
            </a:extLst>
          </p:cNvPr>
          <p:cNvSpPr/>
          <p:nvPr/>
        </p:nvSpPr>
        <p:spPr>
          <a:xfrm>
            <a:off x="536410" y="4114792"/>
            <a:ext cx="24458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 예약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7F0AFB6-8D85-4A14-B788-3C6987962D88}"/>
              </a:ext>
            </a:extLst>
          </p:cNvPr>
          <p:cNvSpPr/>
          <p:nvPr/>
        </p:nvSpPr>
        <p:spPr>
          <a:xfrm rot="5400000">
            <a:off x="1521507" y="4261286"/>
            <a:ext cx="329764" cy="14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7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▼ 내 서재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13C1F9-501C-4D2C-B2FC-26E3DE26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1" y="1195514"/>
            <a:ext cx="6878230" cy="327790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31189E-3216-4F1B-92B1-1C23276193F7}"/>
              </a:ext>
            </a:extLst>
          </p:cNvPr>
          <p:cNvSpPr/>
          <p:nvPr/>
        </p:nvSpPr>
        <p:spPr>
          <a:xfrm>
            <a:off x="7868801" y="1195514"/>
            <a:ext cx="244584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대출 이력 조회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희망 도서예약 신청내역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0A72F-1540-49F1-9A2F-CADE8339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236" y="3092524"/>
            <a:ext cx="4323199" cy="35732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98D22D-0F81-48F6-8D07-A41276D432AD}"/>
              </a:ext>
            </a:extLst>
          </p:cNvPr>
          <p:cNvSpPr/>
          <p:nvPr/>
        </p:nvSpPr>
        <p:spPr>
          <a:xfrm>
            <a:off x="7731236" y="2535745"/>
            <a:ext cx="24458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변경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A37F76-38B9-4568-BEDC-69F763C3E8B6}"/>
              </a:ext>
            </a:extLst>
          </p:cNvPr>
          <p:cNvSpPr/>
          <p:nvPr/>
        </p:nvSpPr>
        <p:spPr>
          <a:xfrm>
            <a:off x="7281461" y="3725518"/>
            <a:ext cx="329764" cy="14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389B59-8BC7-4C71-AA4C-78B04D5E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15" y="5245063"/>
            <a:ext cx="4992785" cy="12552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4E6DC15-F8F8-49E8-B1C3-9B43371FC8A3}"/>
              </a:ext>
            </a:extLst>
          </p:cNvPr>
          <p:cNvSpPr/>
          <p:nvPr/>
        </p:nvSpPr>
        <p:spPr>
          <a:xfrm rot="5400000">
            <a:off x="3507670" y="4786297"/>
            <a:ext cx="329764" cy="14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0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 관리자 기능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ED41E-22E4-4203-A3C1-C537175A2ED5}"/>
              </a:ext>
            </a:extLst>
          </p:cNvPr>
          <p:cNvSpPr/>
          <p:nvPr/>
        </p:nvSpPr>
        <p:spPr>
          <a:xfrm>
            <a:off x="8426455" y="1622336"/>
            <a:ext cx="3595612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책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및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신규책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대여 및 반납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이달의 추천 도서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2243DD-F078-441F-A322-9F4FDB2A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70" y="1223673"/>
            <a:ext cx="6619285" cy="31613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11A21A-B4B7-427A-AEFA-5FE631DB04CF}"/>
              </a:ext>
            </a:extLst>
          </p:cNvPr>
          <p:cNvSpPr/>
          <p:nvPr/>
        </p:nvSpPr>
        <p:spPr>
          <a:xfrm>
            <a:off x="6285925" y="1990028"/>
            <a:ext cx="827935" cy="421146"/>
          </a:xfrm>
          <a:prstGeom prst="rect">
            <a:avLst/>
          </a:prstGeom>
          <a:noFill/>
          <a:ln w="5715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24998-6EE3-4E1A-AB3D-EA77843A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5" y="4597178"/>
            <a:ext cx="4897067" cy="20250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9F4B0D-7F58-4786-BCD2-57A5BA5D2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51" b="23843"/>
          <a:stretch/>
        </p:blipFill>
        <p:spPr>
          <a:xfrm>
            <a:off x="6472617" y="4487286"/>
            <a:ext cx="800212" cy="542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329E14-DEAD-4E4F-A484-34749C65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342" y="5225150"/>
            <a:ext cx="3962225" cy="139704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F230D0E-4BAA-4C54-939D-59EB7F1CAB76}"/>
              </a:ext>
            </a:extLst>
          </p:cNvPr>
          <p:cNvSpPr/>
          <p:nvPr/>
        </p:nvSpPr>
        <p:spPr>
          <a:xfrm>
            <a:off x="5766236" y="5515761"/>
            <a:ext cx="329764" cy="69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1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 관리자 기능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8B515-50E1-402B-B284-DB25E4E8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8" y="1694660"/>
            <a:ext cx="8324261" cy="39626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F01351-E925-45DA-A218-72D3575B4760}"/>
              </a:ext>
            </a:extLst>
          </p:cNvPr>
          <p:cNvSpPr/>
          <p:nvPr/>
        </p:nvSpPr>
        <p:spPr>
          <a:xfrm>
            <a:off x="8666519" y="1991667"/>
            <a:ext cx="352548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회원관리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수정 및 삭제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0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 관리자 기능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3CD8E2-B7BC-4B63-81CA-64E79F84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0" y="1419747"/>
            <a:ext cx="5882326" cy="2248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1CCA7C-42B3-495D-97CA-8A4C0F4C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1" y="4173801"/>
            <a:ext cx="6729890" cy="2226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43942-7A98-4CA5-B90B-C871748EE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641" y="1181174"/>
            <a:ext cx="5326145" cy="27258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5287A1-AD2A-47B3-8651-81BEDBA0C515}"/>
              </a:ext>
            </a:extLst>
          </p:cNvPr>
          <p:cNvSpPr/>
          <p:nvPr/>
        </p:nvSpPr>
        <p:spPr>
          <a:xfrm>
            <a:off x="7768303" y="4305989"/>
            <a:ext cx="4280738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열린마당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 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희망도서 신청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 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자유게시판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3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 관리자 기능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8F8591-C7F0-4C5F-BE6E-91438B9E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00" y="1144209"/>
            <a:ext cx="8585104" cy="40913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9AC009-A39F-4183-9526-5E92F12D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65" y="4176793"/>
            <a:ext cx="7060676" cy="23818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3A1F328-D5B2-4C8B-A97F-E06F0891F32D}"/>
              </a:ext>
            </a:extLst>
          </p:cNvPr>
          <p:cNvSpPr/>
          <p:nvPr/>
        </p:nvSpPr>
        <p:spPr>
          <a:xfrm>
            <a:off x="8152698" y="2327034"/>
            <a:ext cx="823106" cy="321806"/>
          </a:xfrm>
          <a:prstGeom prst="rect">
            <a:avLst/>
          </a:prstGeom>
          <a:noFill/>
          <a:ln w="5715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DD3CCA-A79E-4064-A34A-28CABA863FEA}"/>
              </a:ext>
            </a:extLst>
          </p:cNvPr>
          <p:cNvSpPr/>
          <p:nvPr/>
        </p:nvSpPr>
        <p:spPr>
          <a:xfrm>
            <a:off x="9645802" y="2612062"/>
            <a:ext cx="687823" cy="69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B434AFEE-C981-4D55-A202-B441027F3250}"/>
              </a:ext>
            </a:extLst>
          </p:cNvPr>
          <p:cNvSpPr/>
          <p:nvPr/>
        </p:nvSpPr>
        <p:spPr>
          <a:xfrm>
            <a:off x="10260797" y="2612062"/>
            <a:ext cx="145656" cy="623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05E5D-22D0-4B0A-9725-5040EB7643FE}"/>
              </a:ext>
            </a:extLst>
          </p:cNvPr>
          <p:cNvSpPr/>
          <p:nvPr/>
        </p:nvSpPr>
        <p:spPr>
          <a:xfrm>
            <a:off x="9062119" y="1423673"/>
            <a:ext cx="312988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열람실 관리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열람실 예약 확인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     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 초기화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6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srgbClr val="EF746F"/>
                </a:solidFill>
              </a:rPr>
              <a:t>Q &amp; A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8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두루미 도서관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5EA62C-C6FB-470F-BD7E-B6B87199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2" y="1788340"/>
            <a:ext cx="8448916" cy="4118847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78E15369-2A94-44DC-BCFE-F1939B3BD4AA}"/>
              </a:ext>
            </a:extLst>
          </p:cNvPr>
          <p:cNvSpPr/>
          <p:nvPr/>
        </p:nvSpPr>
        <p:spPr>
          <a:xfrm>
            <a:off x="9244202" y="2454337"/>
            <a:ext cx="2445848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도서관 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프론트는 템플릿에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구현되어 있던 상하단바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메뉴 리스트 등을 수정 보완하여 사용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5F10F-D0EA-40E6-8F6E-93BEC65F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12" y="4813528"/>
            <a:ext cx="3895004" cy="1886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CFF86F-36C1-4AC5-9F25-2AE25BB74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75" y="4984584"/>
            <a:ext cx="2471654" cy="17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회원가입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2D3AB9-9A5E-41CA-8598-4534351A4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07"/>
          <a:stretch/>
        </p:blipFill>
        <p:spPr>
          <a:xfrm>
            <a:off x="225576" y="1284494"/>
            <a:ext cx="4207380" cy="46757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ACE4-E0B1-45EA-9336-43EF958391FA}"/>
              </a:ext>
            </a:extLst>
          </p:cNvPr>
          <p:cNvSpPr/>
          <p:nvPr/>
        </p:nvSpPr>
        <p:spPr>
          <a:xfrm>
            <a:off x="381464" y="2381195"/>
            <a:ext cx="4051491" cy="1014554"/>
          </a:xfrm>
          <a:prstGeom prst="rect">
            <a:avLst/>
          </a:prstGeom>
          <a:noFill/>
          <a:ln w="5715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F3AB5B-029C-44D1-A9EE-EF660BC75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"/>
          <a:stretch/>
        </p:blipFill>
        <p:spPr>
          <a:xfrm>
            <a:off x="4933920" y="1284494"/>
            <a:ext cx="5095132" cy="1575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1C76A-3842-4123-AF91-A37ACE67B592}"/>
              </a:ext>
            </a:extLst>
          </p:cNvPr>
          <p:cNvSpPr txBox="1"/>
          <p:nvPr/>
        </p:nvSpPr>
        <p:spPr>
          <a:xfrm>
            <a:off x="2502433" y="1846999"/>
            <a:ext cx="224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EF746F"/>
                </a:solidFill>
              </a:rPr>
              <a:t>비밀번호 암호화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219FAFA-EC6F-4DCD-BC8C-CBF253AB8CB4}"/>
                  </a:ext>
                </a:extLst>
              </p14:cNvPr>
              <p14:cNvContentPartPr/>
              <p14:nvPr/>
            </p14:nvContentPartPr>
            <p14:xfrm>
              <a:off x="5262794" y="1860413"/>
              <a:ext cx="4545000" cy="428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219FAFA-EC6F-4DCD-BC8C-CBF253AB8C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8794" y="1752773"/>
                <a:ext cx="4652640" cy="2584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D1A903ED-FBFE-473D-A8CE-5C5465ABF9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983"/>
          <a:stretch/>
        </p:blipFill>
        <p:spPr>
          <a:xfrm>
            <a:off x="4933920" y="3067714"/>
            <a:ext cx="6451574" cy="4802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F02D9D-C5F9-4ABC-B2CC-FAC63C3A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920" y="3756045"/>
            <a:ext cx="3716466" cy="28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6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7AAEBBA-E908-40EF-9B35-75C022DF6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07"/>
          <a:stretch/>
        </p:blipFill>
        <p:spPr>
          <a:xfrm>
            <a:off x="225576" y="1284494"/>
            <a:ext cx="4207380" cy="46757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회원가입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37A72C-45EC-45E3-8A36-CD8DB8C1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97" y="1096086"/>
            <a:ext cx="4207380" cy="16988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0EEBD1-CB14-4307-907A-3EF16104F27F}"/>
              </a:ext>
            </a:extLst>
          </p:cNvPr>
          <p:cNvSpPr/>
          <p:nvPr/>
        </p:nvSpPr>
        <p:spPr>
          <a:xfrm>
            <a:off x="385870" y="3568227"/>
            <a:ext cx="4049437" cy="742178"/>
          </a:xfrm>
          <a:prstGeom prst="rect">
            <a:avLst/>
          </a:prstGeom>
          <a:noFill/>
          <a:ln w="5715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7E894-4E29-43DF-A775-599AFF1B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478" y="2965434"/>
            <a:ext cx="2934249" cy="23794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98CE92-E048-46B4-B990-16B3F326C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686" y="3096304"/>
            <a:ext cx="4328971" cy="21778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431F0B-D1CF-449B-B60E-2958ADF3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7881"/>
          <a:stretch/>
        </p:blipFill>
        <p:spPr>
          <a:xfrm>
            <a:off x="4656362" y="5567201"/>
            <a:ext cx="6180647" cy="315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FCB315C-EEC3-4434-9A99-DF5D3CF07FA8}"/>
                  </a:ext>
                </a:extLst>
              </p14:cNvPr>
              <p14:cNvContentPartPr/>
              <p14:nvPr/>
            </p14:nvContentPartPr>
            <p14:xfrm>
              <a:off x="6674694" y="5777085"/>
              <a:ext cx="350712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FCB315C-EEC3-4434-9A99-DF5D3CF07F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1054" y="5669445"/>
                <a:ext cx="3614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2019838-A1C2-4B33-881D-1E7C04496DB8}"/>
                  </a:ext>
                </a:extLst>
              </p14:cNvPr>
              <p14:cNvContentPartPr/>
              <p14:nvPr/>
            </p14:nvContentPartPr>
            <p14:xfrm>
              <a:off x="4913147" y="2251515"/>
              <a:ext cx="369108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2019838-A1C2-4B33-881D-1E7C04496D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9507" y="2143875"/>
                <a:ext cx="37987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5880A2-D04E-470A-A7CE-1C5FFB301D22}"/>
              </a:ext>
            </a:extLst>
          </p:cNvPr>
          <p:cNvSpPr txBox="1"/>
          <p:nvPr/>
        </p:nvSpPr>
        <p:spPr>
          <a:xfrm>
            <a:off x="2863213" y="3149310"/>
            <a:ext cx="224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EF746F"/>
                </a:solidFill>
              </a:rPr>
              <a:t>이메일 인증</a:t>
            </a:r>
            <a:endParaRPr lang="ko-KR" altLang="en-US" sz="2000" b="1" dirty="0">
              <a:solidFill>
                <a:srgbClr val="EF74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0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회원가입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F8D187-1746-4148-A446-CC763E72D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07"/>
          <a:stretch/>
        </p:blipFill>
        <p:spPr>
          <a:xfrm>
            <a:off x="225576" y="1284494"/>
            <a:ext cx="4207380" cy="46757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C70313-92CF-45D8-A2E3-A7C37908396F}"/>
              </a:ext>
            </a:extLst>
          </p:cNvPr>
          <p:cNvSpPr/>
          <p:nvPr/>
        </p:nvSpPr>
        <p:spPr>
          <a:xfrm>
            <a:off x="390699" y="4913741"/>
            <a:ext cx="4049437" cy="431877"/>
          </a:xfrm>
          <a:prstGeom prst="rect">
            <a:avLst/>
          </a:prstGeom>
          <a:noFill/>
          <a:ln w="5715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00AE-D914-4379-9D50-A2ED08A1DAD8}"/>
              </a:ext>
            </a:extLst>
          </p:cNvPr>
          <p:cNvSpPr txBox="1"/>
          <p:nvPr/>
        </p:nvSpPr>
        <p:spPr>
          <a:xfrm>
            <a:off x="2681420" y="4494824"/>
            <a:ext cx="224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EF746F"/>
                </a:solidFill>
              </a:rPr>
              <a:t>우편번호 검색</a:t>
            </a:r>
            <a:endParaRPr lang="ko-KR" altLang="en-US" sz="2000" b="1" dirty="0">
              <a:solidFill>
                <a:srgbClr val="EF746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E994AF-7B7E-4B92-B20C-FCA1D0246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7" b="-3879"/>
          <a:stretch/>
        </p:blipFill>
        <p:spPr>
          <a:xfrm>
            <a:off x="4598079" y="6224959"/>
            <a:ext cx="7535733" cy="3699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CCDE58-26DE-4FFA-BA30-210B13D69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079" y="2875628"/>
            <a:ext cx="5697673" cy="3238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ED48D4-5762-436E-AF87-293F1D978233}"/>
                  </a:ext>
                </a:extLst>
              </p14:cNvPr>
              <p14:cNvContentPartPr/>
              <p14:nvPr/>
            </p14:nvContentPartPr>
            <p14:xfrm>
              <a:off x="5682743" y="6444010"/>
              <a:ext cx="5505840" cy="18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ED48D4-5762-436E-AF87-293F1D9782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8743" y="6336370"/>
                <a:ext cx="5613480" cy="234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ECD4A04-FB8F-4B86-A3E7-6737920401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97"/>
          <a:stretch/>
        </p:blipFill>
        <p:spPr>
          <a:xfrm>
            <a:off x="8435663" y="1087155"/>
            <a:ext cx="3566631" cy="34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6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0CB7CC-4C65-4200-A985-B39E6237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9" y="1332202"/>
            <a:ext cx="7330545" cy="33626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로그인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67AB5-0BC1-495E-9B7E-4439446A78BF}"/>
              </a:ext>
            </a:extLst>
          </p:cNvPr>
          <p:cNvSpPr/>
          <p:nvPr/>
        </p:nvSpPr>
        <p:spPr>
          <a:xfrm>
            <a:off x="1787236" y="2602803"/>
            <a:ext cx="1006980" cy="431877"/>
          </a:xfrm>
          <a:prstGeom prst="rect">
            <a:avLst/>
          </a:prstGeom>
          <a:noFill/>
          <a:ln w="5715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D31CD-C365-4936-B1C2-682E422505A3}"/>
              </a:ext>
            </a:extLst>
          </p:cNvPr>
          <p:cNvSpPr txBox="1"/>
          <p:nvPr/>
        </p:nvSpPr>
        <p:spPr>
          <a:xfrm>
            <a:off x="1468336" y="2185001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EF746F"/>
                </a:solidFill>
              </a:rPr>
              <a:t>엔터로</a:t>
            </a:r>
            <a:r>
              <a:rPr lang="ko-KR" altLang="en-US" b="1" dirty="0">
                <a:solidFill>
                  <a:srgbClr val="EF746F"/>
                </a:solidFill>
              </a:rPr>
              <a:t> 처리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E5EF6-C09C-4A31-88E4-66548913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27" y="5181160"/>
            <a:ext cx="3209978" cy="99866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6E30D6-9EDE-4FEA-84CD-7306529058F8}"/>
              </a:ext>
            </a:extLst>
          </p:cNvPr>
          <p:cNvSpPr/>
          <p:nvPr/>
        </p:nvSpPr>
        <p:spPr>
          <a:xfrm>
            <a:off x="9025717" y="2276312"/>
            <a:ext cx="2445848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6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▼ 도서관 안내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637A51-8F3E-4B4A-842B-98576BC8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8" y="1682008"/>
            <a:ext cx="7957723" cy="37882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040869-F260-4F9B-A076-1012A641E047}"/>
              </a:ext>
            </a:extLst>
          </p:cNvPr>
          <p:cNvSpPr/>
          <p:nvPr/>
        </p:nvSpPr>
        <p:spPr>
          <a:xfrm>
            <a:off x="9025717" y="2276312"/>
            <a:ext cx="2445848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인사말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오시는 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조직도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65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▼ 자료 검색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AC90AD-7711-4CA2-9662-DE3C176F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3" y="1785158"/>
            <a:ext cx="8680008" cy="415012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2BC44D-3A8D-4F51-B673-9B680B4EFE4F}"/>
              </a:ext>
            </a:extLst>
          </p:cNvPr>
          <p:cNvSpPr/>
          <p:nvPr/>
        </p:nvSpPr>
        <p:spPr>
          <a:xfrm>
            <a:off x="9310673" y="1330180"/>
            <a:ext cx="2445848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책이름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카테고리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출판사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ISBN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출판년도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도서 검색 가능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028B9DE-B631-4E98-B87D-E78D117867D0}"/>
              </a:ext>
            </a:extLst>
          </p:cNvPr>
          <p:cNvSpPr/>
          <p:nvPr/>
        </p:nvSpPr>
        <p:spPr>
          <a:xfrm>
            <a:off x="9241847" y="3860222"/>
            <a:ext cx="2445848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신규책에서는 최근 일주일 간 새로 입고된 도서 확인 가능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5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solidFill>
                  <a:prstClr val="white"/>
                </a:solidFill>
              </a:rPr>
              <a:t>▼ 열린 마당</a:t>
            </a:r>
            <a:endParaRPr lang="en-US" altLang="ko-KR" sz="700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E7725F-F0FC-4DFF-9650-2A200B4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3" y="1729588"/>
            <a:ext cx="8290667" cy="39510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7C5A4D-9AC5-413B-9602-3F4AA8FBE097}"/>
              </a:ext>
            </a:extLst>
          </p:cNvPr>
          <p:cNvSpPr/>
          <p:nvPr/>
        </p:nvSpPr>
        <p:spPr>
          <a:xfrm>
            <a:off x="9333459" y="1983895"/>
            <a:ext cx="2445848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희망도서신청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자유게시판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935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159</Words>
  <Application>Microsoft Office PowerPoint</Application>
  <PresentationFormat>와이드스크린</PresentationFormat>
  <Paragraphs>55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우정인</cp:lastModifiedBy>
  <cp:revision>17</cp:revision>
  <dcterms:created xsi:type="dcterms:W3CDTF">2020-10-15T01:26:07Z</dcterms:created>
  <dcterms:modified xsi:type="dcterms:W3CDTF">2020-12-04T07:59:07Z</dcterms:modified>
</cp:coreProperties>
</file>